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10600" cy="6019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Book Antiqua" pitchFamily="18" charset="0"/>
              </a:rPr>
              <a:t>               RUNGTA COLLEGE OF DENTAL    SCIENCES &amp; RESEARCH</a:t>
            </a:r>
            <a:r>
              <a:rPr lang="en-US" sz="3200" dirty="0" smtClean="0">
                <a:latin typeface="Book Antiqua" pitchFamily="18" charset="0"/>
              </a:rPr>
              <a:t/>
            </a:r>
            <a:br>
              <a:rPr lang="en-US" sz="3200" dirty="0" smtClean="0">
                <a:latin typeface="Book Antiqua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i="1" dirty="0">
                <a:solidFill>
                  <a:srgbClr val="002060"/>
                </a:solidFill>
              </a:rPr>
              <a:t>ANTI - ANGINAL DRUGS</a:t>
            </a:r>
            <a:br>
              <a:rPr lang="en-US" sz="2800" b="1" i="1" dirty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Department 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of Pharmacology</a:t>
            </a: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en-US" sz="28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>
            <a:fillRect/>
          </a:stretch>
        </p:blipFill>
        <p:spPr bwMode="auto">
          <a:xfrm>
            <a:off x="0" y="0"/>
            <a:ext cx="1828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64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Rungta\Downloads\ANTI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Rungta\Downloads\ANTI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153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Rungta\Downloads\ANT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Rungta\Downloads\ANTI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Rungta\Downloads\ANTI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Rungta\Downloads\ANT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DELL\Downloads\THANK 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71500"/>
            <a:ext cx="7848600" cy="5715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Rungta\Downloads\ANTI 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Rungta\Downloads\ANTI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Rungta\Downloads\ANT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Rungta\Downloads\ANTI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Rungta\Downloads\ANTI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80010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Rungta\Downloads\ANTI-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-2409826"/>
            <a:ext cx="10134600" cy="10715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Rungta\Downloads\ANTI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Rungta\Downloads\ANTI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-133350"/>
            <a:ext cx="9525000" cy="712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            RUNGTA COLLEGE OF DENTAL    SCIENCES &amp; RESEARCH    ANTI - ANGINAL DRUGS   Department of Pharmacology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ANTI - ANGINAL DRUGS </dc:title>
  <dc:creator>Rungta</dc:creator>
  <cp:lastModifiedBy>hp</cp:lastModifiedBy>
  <cp:revision>6</cp:revision>
  <dcterms:created xsi:type="dcterms:W3CDTF">2006-08-16T00:00:00Z</dcterms:created>
  <dcterms:modified xsi:type="dcterms:W3CDTF">2023-04-18T09:59:20Z</dcterms:modified>
</cp:coreProperties>
</file>